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87" r:id="rId3"/>
    <p:sldId id="258" r:id="rId4"/>
    <p:sldId id="259" r:id="rId5"/>
    <p:sldId id="260" r:id="rId6"/>
    <p:sldId id="262" r:id="rId7"/>
    <p:sldId id="263" r:id="rId8"/>
    <p:sldId id="265" r:id="rId9"/>
    <p:sldId id="289" r:id="rId10"/>
    <p:sldId id="266" r:id="rId11"/>
    <p:sldId id="268" r:id="rId12"/>
    <p:sldId id="269" r:id="rId13"/>
    <p:sldId id="270" r:id="rId14"/>
    <p:sldId id="290" r:id="rId15"/>
    <p:sldId id="272" r:id="rId16"/>
    <p:sldId id="273" r:id="rId17"/>
    <p:sldId id="275" r:id="rId18"/>
    <p:sldId id="276" r:id="rId19"/>
    <p:sldId id="291" r:id="rId20"/>
    <p:sldId id="277" r:id="rId21"/>
    <p:sldId id="285" r:id="rId22"/>
    <p:sldId id="278" r:id="rId23"/>
    <p:sldId id="279" r:id="rId24"/>
    <p:sldId id="280" r:id="rId25"/>
    <p:sldId id="281" r:id="rId26"/>
    <p:sldId id="282" r:id="rId27"/>
    <p:sldId id="284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3794-0D13-4C1E-B7FB-9E8A62D8F23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1F5D3-6AA4-43E4-A986-DA4CF3C83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9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1F5D3-6AA4-43E4-A986-DA4CF3C830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9" y="6096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শুভ  সকাল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রাসায়নিক বন্ধনঃ </a:t>
            </a:r>
            <a:br>
              <a:rPr kumimoji="0" lang="bn-BD" sz="7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অনুতে পরমাণুগুলো পরস্পরের সাথে যে শক্তিবলে আকর্ষন করে থাকে, তাকে রাসায়নিক বন্ধন বলে 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3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 নিচের এই যৌগ গুলো খাতায় লিখ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4014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15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   H</a:t>
            </a:r>
            <a:r>
              <a:rPr lang="en-US" sz="115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 ,NH</a:t>
            </a:r>
            <a:r>
              <a:rPr lang="en-US" sz="115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15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15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15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000" baseline="-25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447800" y="609599"/>
            <a:ext cx="609600" cy="109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16877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24200"/>
            <a:ext cx="9144000" cy="37490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(17)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2, 8,7.         Na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=2,8,1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4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9640" y="186154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6600" dirty="0"/>
          </a:p>
        </p:txBody>
      </p:sp>
      <p:sp>
        <p:nvSpPr>
          <p:cNvPr id="7" name="Right Arrow 6"/>
          <p:cNvSpPr/>
          <p:nvPr/>
        </p:nvSpPr>
        <p:spPr>
          <a:xfrm>
            <a:off x="5943600" y="768994"/>
            <a:ext cx="1066800" cy="1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304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কোনো কোনো  মৌলের পরমাণুর সর্ববহিস্থঃ কক্ষপথে ১, ২ অথবা ৩ টি ইলেকট্রন থাকে , যা পরমাণুগুলো সহজে ত্যাগ করতে পারে । এ ধরনের মৌল হচ্ছে ধাতু । অপরদিকে কোনো কোনো  মৌলের পরমাণুর সর্ববহিস্থঃ কক্ষপথে</a:t>
            </a:r>
            <a:r>
              <a:rPr kumimoji="0" lang="en-US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5, 6</a:t>
            </a:r>
            <a:r>
              <a:rPr kumimoji="0" lang="bn-BD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অথবা ৭ টি ইলেকট্রন থাকে  । তারা সহজে ৩, ২, বা ১ টি ইলেকট্রন গ্রহন করে অষ্টক পূরণ করতে পারে । এ ধরনের  মৌল হচ্ছে  অধাতু ।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8338495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65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ic_bond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85800"/>
            <a:ext cx="5562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828800"/>
            <a:ext cx="2613660" cy="17830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4495800"/>
            <a:ext cx="53340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আয়নিক বন্ধন কাকে বলে ?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এই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key points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আলোকে তৈরি কর </a:t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(১) ধাতু ও অধাতু </a:t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(২) ইলেকট্রন প্রদান ও গ্রহণ   </a:t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(৩)বন্ধন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52560" cy="68579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20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" y="45720"/>
            <a:ext cx="774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ইলেক্ট্রন বিন্যাস কর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38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N ,</a:t>
            </a:r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038600"/>
            <a:ext cx="9144000" cy="2819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      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(8)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=2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      N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(7)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=2 , 5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72" y="457200"/>
            <a:ext cx="4167448" cy="292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779" y="457200"/>
            <a:ext cx="3504861" cy="24079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9352" y="3383280"/>
            <a:ext cx="2971800" cy="175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 অনু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3505200"/>
            <a:ext cx="2895600" cy="1630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নাইট্রোজেন অনু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2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TTC\My Documents\96904-004-c880b85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"/>
            <a:ext cx="9144000" cy="430618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 descr="C:\Documents and Settings\TTC\My Documents\200px-Covalen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62475"/>
            <a:ext cx="3276600" cy="229552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514600" y="-30480"/>
            <a:ext cx="3505200" cy="5638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সমযোজী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বন্ধন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69660"/>
            <a:ext cx="9144000" cy="5288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ইলেকট্রন শেয়ারের মাধ্যমে দুইটি পরমানুর মধ্যে যে বন্ধনের সৃষ্টি হয়  তাকে সমযোজী বন্ধন বলে।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1"/>
            <a:ext cx="9144000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215992"/>
            <a:ext cx="9144000" cy="46420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n-BD" sz="96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bn-BD" sz="96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MgO,    H</a:t>
            </a:r>
            <a:r>
              <a:rPr kumimoji="0" lang="en-US" sz="89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8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 </a:t>
            </a:r>
            <a:r>
              <a:rPr kumimoji="0" lang="bn-BD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10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 বন্ধন প্রক্রিয়া ব্যাখ্যা কর ।</a:t>
            </a:r>
            <a:endParaRPr kumimoji="0" lang="en-US" sz="10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(১) রাসায়নিক বন্ধন কাকে বলে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71801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(২) ধাতু ও অধাতু কি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(৩) আয়নিক বন্ধন কাকে বলে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(৪) সমোযোজী বন্ধন কি ?</a:t>
            </a:r>
            <a:br>
              <a:rPr kumimoji="0" lang="bn-BD" sz="5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(১)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</a:t>
            </a:r>
            <a:r>
              <a:rPr kumimoji="0" lang="en-US" sz="8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, CH</a:t>
            </a:r>
            <a:r>
              <a:rPr kumimoji="0" lang="en-US" sz="8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 বন্ধন প্রক্রিয়া ব্যাখ্যা কর 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111907-chemical-b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বড়দের শ্রদ্ধা করবে এবং ছোটদের জন্য স্নেহ রাখবে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1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কৃষ্ণ কমল দাস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বি, এস-সি,   এম,এড</a:t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(গণিত)</a:t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সোনাদিয়া আদর্শ উচ্চ বিদ্যালয়</a:t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হাতিয়া , নোয়াখালী</a:t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মোবাইল- ০১৭২০২৬৯৪৮৪</a:t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 - </a:t>
            </a: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kamolhatiya@gmail.com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নবম</a:t>
            </a:r>
            <a:b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রসায়ন বিজ্ঞান</a:t>
            </a:r>
            <a:r>
              <a:rPr lang="en-US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ষষ্ঠ অধ্যায়</a:t>
            </a:r>
            <a:b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সময়- ৪০ মিনিট </a:t>
            </a:r>
            <a:b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তারিখ- ১১-১২-২০১২ </a:t>
            </a:r>
            <a:r>
              <a:rPr lang="bn-BD" sz="6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arenBoth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রাসায়নিক বন্ধন কি তা সনাক্ত করতে ও বলতে পারবে ।</a:t>
            </a:r>
          </a:p>
          <a:p>
            <a:pPr marL="742950" indent="-742950">
              <a:buAutoNum type="arabicParenBoth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আয়নিক বন্ধন কি তা সনাক্ত করতে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ও বলতে পারবে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Arial" pitchFamily="34" charset="0"/>
              <a:buAutoNum type="arabicParenBoth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সমযোজী বন্ধন কি তা বলতে পারবে 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লক্ষ্য  কর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NaCl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,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MgO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   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 ,NH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, CH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</a:t>
            </a:r>
            <a:r>
              <a:rPr kumimoji="0" lang="en-US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kumimoji="0" lang="en-US" sz="7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66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শিরোনাম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6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রাসায়নিক বন্ধন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259</Words>
  <Application>Microsoft Office PowerPoint</Application>
  <PresentationFormat>On-screen Show (4:3)</PresentationFormat>
  <Paragraphs>42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Slide 1</vt:lpstr>
      <vt:lpstr>উপস্থাপনায়</vt:lpstr>
      <vt:lpstr>কৃষ্ণ কমল দাস  বি, এস-সি,   এম,এড সহকারি শিক্ষক (গণিত) সোনাদিয়া আদর্শ উচ্চ বিদ্যালয় হাতিয়া , নোয়াখালী মোবাইল- ০১৭২০২৬৯৪৮৪ ই-মেইল - kamolhatiya@gmail.com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বড়দের শ্রদ্ধা করবে এবং ছোটদের জন্য স্নেহ রাখবে 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FARID</cp:lastModifiedBy>
  <cp:revision>40</cp:revision>
  <dcterms:created xsi:type="dcterms:W3CDTF">2006-08-16T00:00:00Z</dcterms:created>
  <dcterms:modified xsi:type="dcterms:W3CDTF">2012-12-11T05:41:46Z</dcterms:modified>
</cp:coreProperties>
</file>